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F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Calibri"/>
              </a:defRPr>
            </a:pPr>
            <a:r>
              <a:t>Make Your Money Work Harder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5A623"/>
                </a:solidFill>
                <a:latin typeface="Calibri"/>
              </a:defRPr>
            </a:pPr>
            <a:r>
              <a:t>Global Growth Fund — Professional Wealth Building Made Simple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7548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Calibri"/>
              </a:defRPr>
            </a:pPr>
            <a:r>
              <a:t>[Advisor Name]  |  [Securities Company]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C1C2E"/>
                </a:solidFill>
                <a:latin typeface="Calibri"/>
              </a:defRPr>
            </a:pPr>
            <a:r>
              <a:t>Your Savings Are Losing Value Every Day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Savings Account</a:t>
            </a:r>
            <a:br/>
            <a:br/>
            <a:r>
              <a:t>0.01% interest</a:t>
            </a:r>
            <a:br/>
            <a:r>
              <a:t>After inflation,</a:t>
            </a:r>
            <a:br/>
            <a:r>
              <a:t>you're losing ~3%</a:t>
            </a:r>
            <a:br/>
            <a:r>
              <a:t>purchasing power per year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Doing Nothing</a:t>
            </a:r>
            <a:br/>
            <a:br/>
            <a:r>
              <a:t>$100,000 today is worth</a:t>
            </a:r>
            <a:br/>
            <a:r>
              <a:t>only ~$74,000 in 10 years</a:t>
            </a:r>
            <a:br/>
            <a:r>
              <a:t>at 3% inflation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00C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Investing Wisely</a:t>
            </a:r>
            <a:br/>
            <a:br/>
            <a:r>
              <a:t>$100,000 at 7% annual</a:t>
            </a:r>
            <a:br/>
            <a:r>
              <a:t>return grows to ~$197,000</a:t>
            </a:r>
            <a:br/>
            <a:r>
              <a:t>in 10 years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777777"/>
                </a:solidFill>
                <a:latin typeface="Calibri"/>
              </a:defRPr>
            </a:pPr>
            <a:r>
              <a:t>Inflation silently erodes your wealth. Investing isn't about getting rich — it's about not getting poorer.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C1C2E"/>
                </a:solidFill>
                <a:latin typeface="Calibri"/>
              </a:defRPr>
            </a:pPr>
            <a:r>
              <a:t>Global Growth Fund — How It Works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657600"/>
          </a:xfrm>
          <a:prstGeom prst="round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Diversified Globally</a:t>
            </a:r>
            <a:br/>
            <a:br/>
            <a:r>
              <a:t>Invested across 40+ countries</a:t>
            </a:r>
            <a:br/>
            <a:r>
              <a:t>Stocks, bonds &amp; REITs</a:t>
            </a:r>
            <a:br/>
            <a:br/>
            <a:r>
              <a:t>No single-market risk</a:t>
            </a:r>
            <a:br/>
            <a:r>
              <a:t>Professionally rebalanced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657600"/>
          </a:xfrm>
          <a:prstGeom prst="round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Start Small</a:t>
            </a:r>
            <a:br/>
            <a:br/>
            <a:r>
              <a:t>Minimum $100/month</a:t>
            </a:r>
            <a:br/>
            <a:r>
              <a:t>Automatic contributions</a:t>
            </a:r>
            <a:br/>
            <a:br/>
            <a:r>
              <a:t>Dollar-cost averaging</a:t>
            </a:r>
            <a:br/>
            <a:r>
              <a:t>reduces timing risk</a:t>
            </a:r>
            <a:br/>
            <a:br/>
            <a:r>
              <a:t>Pause or stop anytime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657600"/>
          </a:xfrm>
          <a:prstGeom prst="round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Calibri"/>
              </a:defRPr>
            </a:pPr>
            <a:r>
              <a:t>Expert Management</a:t>
            </a:r>
            <a:br/>
            <a:br/>
            <a:r>
              <a:t>Managed by a team</a:t>
            </a:r>
            <a:br/>
            <a:r>
              <a:t>with 25+ years' track record</a:t>
            </a:r>
            <a:br/>
            <a:br/>
            <a:r>
              <a:t>10-year avg. return: 8.2%</a:t>
            </a:r>
            <a:br/>
            <a:r>
              <a:t>Morningstar 4-star rated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777777"/>
                </a:solidFill>
                <a:latin typeface="Calibri"/>
              </a:defRPr>
            </a:pPr>
            <a:r>
              <a:t>Past performance does not guarantee future results. Please review the prospectus before investing.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C1C2E"/>
                </a:solidFill>
                <a:latin typeface="Calibri"/>
              </a:defRPr>
            </a:pPr>
            <a:r>
              <a:t>The Power of Compound Growth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5029200" cy="1828800"/>
          </a:xfrm>
          <a:prstGeom prst="roundRect">
            <a:avLst/>
          </a:prstGeom>
          <a:solidFill>
            <a:srgbClr val="0A1F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$500/month for 20 years at 7% avg. return</a:t>
            </a:r>
            <a:br/>
            <a:br/>
            <a:r>
              <a:t>Total Invested: $120,000</a:t>
            </a:r>
            <a:br/>
            <a:r>
              <a:t>Projected Value: ~$260,000</a:t>
            </a:r>
            <a:br/>
            <a:r>
              <a:t>Growth: +$140,000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645920"/>
            <a:ext cx="5029200" cy="1828800"/>
          </a:xfrm>
          <a:prstGeom prst="roundRect">
            <a:avLst/>
          </a:prstGeom>
          <a:solidFill>
            <a:srgbClr val="0A1F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$1,000/month for 20 years at 7% avg. return</a:t>
            </a:r>
            <a:br/>
            <a:br/>
            <a:r>
              <a:t>Total Invested: $240,000</a:t>
            </a:r>
            <a:br/>
            <a:r>
              <a:t>Projected Value: ~$520,000</a:t>
            </a:r>
            <a:br/>
            <a:r>
              <a:t>Growth: +$280,000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14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777777"/>
                </a:solidFill>
                <a:latin typeface="Calibri"/>
              </a:defRPr>
            </a:pPr>
            <a:r>
              <a:t>"I started with just $300 a month five years ago. Watching compound growth in action convinced me to increase my contributions. My advisor made it effortless." — James T., client since 2021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F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Your Free Portfolio Review Awaits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0" y="2560320"/>
            <a:ext cx="6400800" cy="2286000"/>
          </a:xfrm>
          <a:prstGeom prst="round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>
                <a:solidFill>
                  <a:srgbClr val="1C1C2E"/>
                </a:solidFill>
                <a:latin typeface="Calibri"/>
              </a:defRPr>
            </a:pPr>
            <a:r>
              <a:t>Complimentary risk assessment &amp; goal analysis</a:t>
            </a:r>
            <a:br/>
            <a:r>
              <a:t>Customized investment plan — no obligation</a:t>
            </a:r>
            <a:br/>
            <a:r>
              <a:t>Start with as little as $100/month</a:t>
            </a:r>
            <a:br/>
            <a:br/>
            <a:r>
              <a:t>Book your 30-minute consultation today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86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Calibri"/>
              </a:defRPr>
            </a:pPr>
            <a:r>
              <a:t>[Advisor Name]  |  [Phone]  |  [Email]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