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F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メイリオ"/>
              </a:defRPr>
            </a:pPr>
            <a:r>
              <a:t>お金に、もっと働いてもらいませんか？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F5A623"/>
                </a:solidFill>
                <a:latin typeface="メイリオ"/>
              </a:defRPr>
            </a:pPr>
            <a:r>
              <a:t>グローバル・グロース・ファンド — プロが運用する資産形成の王道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75488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777777"/>
                </a:solidFill>
                <a:latin typeface="メイリオ"/>
              </a:defRPr>
            </a:pPr>
            <a:r>
              <a:t>[担当者名]  |  [証券会社名]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C1C2E"/>
                </a:solidFill>
                <a:latin typeface="メイリオ"/>
              </a:defRPr>
            </a:pPr>
            <a:r>
              <a:t>預金だけでは、資産は目減りし続けています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2011680"/>
          </a:xfrm>
          <a:prstGeom prst="round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銀行預金</a:t>
            </a:r>
            <a:br/>
            <a:br/>
            <a:r>
              <a:t>金利わずか0.01%</a:t>
            </a:r>
            <a:br/>
            <a:r>
              <a:t>インフレ率を考慮すると</a:t>
            </a:r>
            <a:br/>
            <a:r>
              <a:t>実質的に毎年約3%</a:t>
            </a:r>
            <a:br/>
            <a:r>
              <a:t>購買力が低下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2011680"/>
          </a:xfrm>
          <a:prstGeom prst="round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何もしない場合</a:t>
            </a:r>
            <a:br/>
            <a:br/>
            <a:r>
              <a:t>今の1,000万円は</a:t>
            </a:r>
            <a:br/>
            <a:r>
              <a:t>10年後には実質</a:t>
            </a:r>
            <a:br/>
            <a:r>
              <a:t>約740万円の価値に</a:t>
            </a:r>
            <a:br/>
            <a:r>
              <a:t>インフレ率3%想定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2011680"/>
          </a:xfrm>
          <a:prstGeom prst="roundRect">
            <a:avLst/>
          </a:prstGeom>
          <a:solidFill>
            <a:srgbClr val="00C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賢く運用した場合</a:t>
            </a:r>
            <a:br/>
            <a:br/>
            <a:r>
              <a:t>1,000万円を年率7%で</a:t>
            </a:r>
            <a:br/>
            <a:r>
              <a:t>運用すると10年後には</a:t>
            </a:r>
            <a:br/>
            <a:r>
              <a:t>約1,970万円に成長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777777"/>
                </a:solidFill>
                <a:latin typeface="メイリオ"/>
              </a:defRPr>
            </a:pPr>
            <a:r>
              <a:t>インフレは静かに資産を蝕みます。投資とは「お金持ちになる」ことではなく、「今の生活水準を守る」ことです。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C1C2E"/>
                </a:solidFill>
                <a:latin typeface="メイリオ"/>
              </a:defRPr>
            </a:pPr>
            <a:r>
              <a:t>グローバル・グロース・ファンドの仕組み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3657600"/>
          </a:xfrm>
          <a:prstGeom prst="round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世界40カ国以上に分散</a:t>
            </a:r>
            <a:br/>
            <a:br/>
            <a:r>
              <a:t>株式・債券・REITに</a:t>
            </a:r>
            <a:br/>
            <a:r>
              <a:t>バランスよく投資</a:t>
            </a:r>
            <a:br/>
            <a:br/>
            <a:r>
              <a:t>一国集中リスクを回避</a:t>
            </a:r>
            <a:br/>
            <a:r>
              <a:t>プロが定期的にリバランス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3657600"/>
          </a:xfrm>
          <a:prstGeom prst="round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少額からスタート</a:t>
            </a:r>
            <a:br/>
            <a:br/>
            <a:r>
              <a:t>毎月1万円から積立可能</a:t>
            </a:r>
            <a:br/>
            <a:r>
              <a:t>自動引き落としで手間なし</a:t>
            </a:r>
            <a:br/>
            <a:br/>
            <a:r>
              <a:t>ドルコスト平均法で</a:t>
            </a:r>
            <a:br/>
            <a:r>
              <a:t>購入タイミングリスクを軽減</a:t>
            </a:r>
            <a:br/>
            <a:br/>
            <a:r>
              <a:t>いつでも停止・再開OK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3657600"/>
          </a:xfrm>
          <a:prstGeom prst="round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実績あるプロが運用</a:t>
            </a:r>
            <a:br/>
            <a:br/>
            <a:r>
              <a:t>運用チームは</a:t>
            </a:r>
            <a:br/>
            <a:r>
              <a:t>25年以上の実績</a:t>
            </a:r>
            <a:br/>
            <a:br/>
            <a:r>
              <a:t>過去10年の平均利回り</a:t>
            </a:r>
            <a:br/>
            <a:r>
              <a:t>年率8.2%</a:t>
            </a:r>
            <a:br/>
            <a:r>
              <a:t>モーニングスター4つ星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6692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777777"/>
                </a:solidFill>
                <a:latin typeface="メイリオ"/>
              </a:defRPr>
            </a:pPr>
            <a:r>
              <a:t>※過去の実績は将来の運用成果を保証するものではありません。投資に際しては目論見書をご確認ください。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C1C2E"/>
                </a:solidFill>
                <a:latin typeface="メイリオ"/>
              </a:defRPr>
            </a:pPr>
            <a:r>
              <a:t>「複利の力」をシミュレーション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5029200" cy="1828800"/>
          </a:xfrm>
          <a:prstGeom prst="roundRect">
            <a:avLst/>
          </a:prstGeom>
          <a:solidFill>
            <a:srgbClr val="0A1F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メイリオ"/>
              </a:defRPr>
            </a:pPr>
            <a:r>
              <a:t>毎月5万円 × 20年 × 年率7%</a:t>
            </a:r>
            <a:br/>
            <a:br/>
            <a:r>
              <a:t>投資元本: 1,200万円</a:t>
            </a:r>
            <a:br/>
            <a:r>
              <a:t>運用予想額: 約2,600万円</a:t>
            </a:r>
            <a:br/>
            <a:r>
              <a:t>運用益: +1,400万円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1645920"/>
            <a:ext cx="5029200" cy="1828800"/>
          </a:xfrm>
          <a:prstGeom prst="roundRect">
            <a:avLst/>
          </a:prstGeom>
          <a:solidFill>
            <a:srgbClr val="0A1F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メイリオ"/>
              </a:defRPr>
            </a:pPr>
            <a:r>
              <a:t>毎月10万円 × 20年 × 年率7%</a:t>
            </a:r>
            <a:br/>
            <a:br/>
            <a:r>
              <a:t>投資元本: 2,400万円</a:t>
            </a:r>
            <a:br/>
            <a:r>
              <a:t>運用予想額: 約5,200万円</a:t>
            </a:r>
            <a:br/>
            <a:r>
              <a:t>運用益: +2,800万円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14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777777"/>
                </a:solidFill>
                <a:latin typeface="メイリオ"/>
              </a:defRPr>
            </a:pPr>
            <a:r>
              <a:t>「最初は月3万円から始めました。5年間で複利の力を実感し、今では積立額を増やしています。担当者のおかげでストレスなく続けられています」 — 2021年ご契約 T.J.様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F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メイリオ"/>
              </a:defRPr>
            </a:pPr>
            <a:r>
              <a:t>まずは無料のポートフォリオ診断から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743200" y="2560320"/>
            <a:ext cx="6400800" cy="2286000"/>
          </a:xfrm>
          <a:prstGeom prst="round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800">
                <a:solidFill>
                  <a:srgbClr val="1C1C2E"/>
                </a:solidFill>
                <a:latin typeface="メイリオ"/>
              </a:defRPr>
            </a:pPr>
            <a:r>
              <a:t>リスク診断 &amp; 目標分析を無料で実施</a:t>
            </a:r>
            <a:br/>
            <a:r>
              <a:t>お客様専用の投資プランをご提案 — 義務なし</a:t>
            </a:r>
            <a:br/>
            <a:r>
              <a:t>毎月1万円からスタート可能</a:t>
            </a:r>
            <a:br/>
            <a:br/>
            <a:r>
              <a:t>30分の無料相談をご予約ください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4864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777777"/>
                </a:solidFill>
                <a:latin typeface="メイリオ"/>
              </a:defRPr>
            </a:pPr>
            <a:r>
              <a:t>[担当者名]  |  [電話番号]  |  [メールアドレス]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