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9728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200" b="1">
                <a:solidFill>
                  <a:srgbClr val="6C5CE7"/>
                </a:solidFill>
                <a:latin typeface="メイリオ"/>
              </a:defRPr>
            </a:pPr>
            <a:r>
              <a:t>TaskFlow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0">
                <a:solidFill>
                  <a:srgbClr val="FFFFFF"/>
                </a:solidFill>
                <a:latin typeface="メイリオ"/>
              </a:defRPr>
            </a:pPr>
            <a:r>
              <a:t>チーム全員が迷わない、次世代プロジェクト管理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75488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888888"/>
                </a:solidFill>
                <a:latin typeface="メイリオ"/>
              </a:defRPr>
            </a:pPr>
            <a:r>
              <a:t>プロダクトマーケティング部　製品紹介資料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A2E"/>
                </a:solidFill>
                <a:latin typeface="メイリオ"/>
              </a:defRPr>
            </a:pPr>
            <a:r>
              <a:t>プロジェクト管理、こんな課題ありませんか？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201168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タスクが散在</a:t>
            </a:r>
            <a:br/>
            <a:br/>
            <a:r>
              <a:t>Slack・メール・スプレッドシートに</a:t>
            </a:r>
            <a:br/>
            <a:r>
              <a:t>タスクがバラバラで</a:t>
            </a:r>
            <a:br/>
            <a:r>
              <a:t>全体像が見えない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201168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進捗が不透明</a:t>
            </a:r>
            <a:br/>
            <a:br/>
            <a:r>
              <a:t>「あのタスクどうなった？」</a:t>
            </a:r>
            <a:br/>
            <a:r>
              <a:t>毎日の確認ミーティングが</a:t>
            </a:r>
            <a:br/>
            <a:r>
              <a:t>時間を圧迫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201168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属人化リスク</a:t>
            </a:r>
            <a:br/>
            <a:br/>
            <a:r>
              <a:t>担当者が休むと</a:t>
            </a:r>
            <a:br/>
            <a:r>
              <a:t>プロジェクトが止まる</a:t>
            </a:r>
            <a:br/>
            <a:r>
              <a:t>引き継ぎコストが膨大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972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888888"/>
                </a:solidFill>
                <a:latin typeface="メイリオ"/>
              </a:defRPr>
            </a:pPr>
            <a:r>
              <a:t>これらの課題を放置すると、納期遅延・品質低下・メンバーの疲弊につながります。TaskFlowはこの3つの課題をまとめて解決します。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5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A2E"/>
                </a:solidFill>
                <a:latin typeface="メイリオ"/>
              </a:defRPr>
            </a:pPr>
            <a:r>
              <a:t>TaskFlowの3つの主要機能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3657600"/>
          </a:xfrm>
          <a:prstGeom prst="roundRect">
            <a:avLst/>
          </a:prstGeom>
          <a:solidFill>
            <a:srgbClr val="00D2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📋 統合ダッシュボード</a:t>
            </a:r>
            <a:br/>
            <a:br/>
            <a:r>
              <a:t>すべてのタスク・期限・</a:t>
            </a:r>
            <a:br/>
            <a:r>
              <a:t>担当者を一画面に集約</a:t>
            </a:r>
            <a:br/>
            <a:br/>
            <a:r>
              <a:t>Slack・GitHub・Google</a:t>
            </a:r>
            <a:br/>
            <a:r>
              <a:t>カレンダーと自動連携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3657600"/>
          </a:xfrm>
          <a:prstGeom prst="roundRect">
            <a:avLst/>
          </a:prstGeom>
          <a:solidFill>
            <a:srgbClr val="00D2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📊 リアルタイム進捗</a:t>
            </a:r>
            <a:br/>
            <a:br/>
            <a:r>
              <a:t>ガントチャート・</a:t>
            </a:r>
            <a:br/>
            <a:r>
              <a:t>カンバン・リスト表示を</a:t>
            </a:r>
            <a:br/>
            <a:r>
              <a:t>ワンクリックで切替</a:t>
            </a:r>
            <a:br/>
            <a:br/>
            <a:r>
              <a:t>自動ステータス更新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3657600"/>
          </a:xfrm>
          <a:prstGeom prst="roundRect">
            <a:avLst/>
          </a:prstGeom>
          <a:solidFill>
            <a:srgbClr val="00D2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🤖 AI自動アサイン</a:t>
            </a:r>
            <a:br/>
            <a:br/>
            <a:r>
              <a:t>メンバーのスキル・</a:t>
            </a:r>
            <a:br/>
            <a:r>
              <a:t>稼働状況をAIが分析</a:t>
            </a:r>
            <a:br/>
            <a:br/>
            <a:r>
              <a:t>最適な担当者を自動提案</a:t>
            </a:r>
            <a:br/>
            <a:r>
              <a:t>属人化を防止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6692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888888"/>
                </a:solidFill>
                <a:latin typeface="メイリオ"/>
              </a:defRPr>
            </a:pPr>
            <a:r>
              <a:t>すべての機能は直感的なUIで操作可能。導入初日からチーム全員が使いこなせます。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A2E"/>
                </a:solidFill>
                <a:latin typeface="メイリオ"/>
              </a:defRPr>
            </a:pPr>
            <a:r>
              <a:t>導入企業の実績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182880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メイリオ"/>
              </a:defRPr>
            </a:pPr>
            <a:r>
              <a:t>ミーティング時間</a:t>
            </a:r>
            <a:br/>
            <a:r>
              <a:t>▼ 40%削減</a:t>
            </a:r>
            <a:br/>
            <a:r>
              <a:t>週3時間の余裕が生まれる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182880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メイリオ"/>
              </a:defRPr>
            </a:pPr>
            <a:r>
              <a:t>プロジェクト遅延</a:t>
            </a:r>
            <a:br/>
            <a:r>
              <a:t>▼ 65%減少</a:t>
            </a:r>
            <a:br/>
            <a:r>
              <a:t>リアルタイム可視化の効果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182880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メイリオ"/>
              </a:defRPr>
            </a:pPr>
            <a:r>
              <a:t>チーム満足度</a:t>
            </a:r>
            <a:br/>
            <a:r>
              <a:t>▲ 89%が改善を実感</a:t>
            </a:r>
            <a:br/>
            <a:r>
              <a:t>「見える化」の安心感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114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888888"/>
                </a:solidFill>
                <a:latin typeface="メイリオ"/>
              </a:defRPr>
            </a:pPr>
            <a:r>
              <a:t>「TaskFlow導入後、毎朝の30分の進捗会議が不要になりました。ダッシュボードを見れば全員の状況が一目瞭然です」 — 株式会社テクノス CTO 山田様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メイリオ"/>
              </a:defRPr>
            </a:pPr>
            <a:r>
              <a:t>まずは無料トライアルで体験してください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743200" y="2560320"/>
            <a:ext cx="6400800" cy="228600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800">
                <a:solidFill>
                  <a:srgbClr val="FFFFFF"/>
                </a:solidFill>
                <a:latin typeface="メイリオ"/>
              </a:defRPr>
            </a:pPr>
            <a:r>
              <a:t>✅ 14日間無料 ・ クレジットカード不要</a:t>
            </a:r>
            <a:br/>
            <a:r>
              <a:t>✅ 5名まで永久無料プランあり</a:t>
            </a:r>
            <a:br/>
            <a:r>
              <a:t>✅ 導入サポート付き（専任担当者）</a:t>
            </a:r>
            <a:br/>
            <a:br/>
            <a:r>
              <a:t>taskflow.example.com/trial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4864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888888"/>
                </a:solidFill>
                <a:latin typeface="メイリオ"/>
              </a:defRPr>
            </a:pPr>
            <a:r>
              <a:t>お問い合わせ: sales@taskflow.example.com  |  03-XXXX-XXXX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